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69" autoAdjust="0"/>
    <p:restoredTop sz="84993" autoAdjust="0"/>
  </p:normalViewPr>
  <p:slideViewPr>
    <p:cSldViewPr snapToGrid="0">
      <p:cViewPr varScale="1">
        <p:scale>
          <a:sx n="111" d="100"/>
          <a:sy n="111" d="100"/>
        </p:scale>
        <p:origin x="480" y="127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2C1C2F-361C-4D21-A2E4-5830567F9AA4}"/>
              </a:ext>
            </a:extLst>
          </p:cNvPr>
          <p:cNvSpPr>
            <a:spLocks noGrp="1"/>
          </p:cNvSpPr>
          <p:nvPr>
            <p:ph type="dt" sz="half" idx="10"/>
          </p:nvPr>
        </p:nvSpPr>
        <p:spPr/>
        <p:txBody>
          <a:bodyPr/>
          <a:lstStyle>
            <a:lvl1pPr>
              <a:defRPr/>
            </a:lvl1pPr>
          </a:lstStyle>
          <a:p>
            <a:pPr>
              <a:defRPr/>
            </a:pPr>
            <a:fld id="{EF1D4CCE-A3BC-4A7C-8151-4C7E142DBD11}" type="datetimeFigureOut">
              <a:rPr lang="en-US"/>
              <a:pPr>
                <a:defRPr/>
              </a:pPr>
              <a:t>9/19/2018</a:t>
            </a:fld>
            <a:endParaRPr lang="en-US"/>
          </a:p>
        </p:txBody>
      </p:sp>
      <p:sp>
        <p:nvSpPr>
          <p:cNvPr id="5" name="Footer Placeholder 4">
            <a:extLst>
              <a:ext uri="{FF2B5EF4-FFF2-40B4-BE49-F238E27FC236}">
                <a16:creationId xmlns:a16="http://schemas.microsoft.com/office/drawing/2014/main" id="{2FBC9218-7398-42D2-B698-974A0156BEF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230FB12-4F88-4C91-B2D8-C201658F36AD}"/>
              </a:ext>
            </a:extLst>
          </p:cNvPr>
          <p:cNvSpPr>
            <a:spLocks noGrp="1"/>
          </p:cNvSpPr>
          <p:nvPr>
            <p:ph type="sldNum" sz="quarter" idx="12"/>
          </p:nvPr>
        </p:nvSpPr>
        <p:spPr/>
        <p:txBody>
          <a:bodyPr/>
          <a:lstStyle>
            <a:lvl1pPr>
              <a:defRPr/>
            </a:lvl1pPr>
          </a:lstStyle>
          <a:p>
            <a:pPr>
              <a:defRPr/>
            </a:pPr>
            <a:fld id="{D1330F55-D104-4B2D-975A-094BFDF4A24F}" type="slidenum">
              <a:rPr lang="en-US"/>
              <a:pPr>
                <a:defRPr/>
              </a:pPr>
              <a:t>‹#›</a:t>
            </a:fld>
            <a:endParaRPr lang="en-US"/>
          </a:p>
        </p:txBody>
      </p:sp>
    </p:spTree>
    <p:extLst>
      <p:ext uri="{BB962C8B-B14F-4D97-AF65-F5344CB8AC3E}">
        <p14:creationId xmlns:p14="http://schemas.microsoft.com/office/powerpoint/2010/main" val="514222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3E7B0-1BB3-48CB-83B3-C3BAD1EF75E8}"/>
              </a:ext>
            </a:extLst>
          </p:cNvPr>
          <p:cNvSpPr>
            <a:spLocks noGrp="1"/>
          </p:cNvSpPr>
          <p:nvPr>
            <p:ph type="dt" sz="half" idx="10"/>
          </p:nvPr>
        </p:nvSpPr>
        <p:spPr/>
        <p:txBody>
          <a:bodyPr/>
          <a:lstStyle>
            <a:lvl1pPr>
              <a:defRPr/>
            </a:lvl1pPr>
          </a:lstStyle>
          <a:p>
            <a:pPr>
              <a:defRPr/>
            </a:pPr>
            <a:fld id="{518A7A9A-0E27-4A81-99D8-2FFCD3ACDC89}" type="datetimeFigureOut">
              <a:rPr lang="en-US"/>
              <a:pPr>
                <a:defRPr/>
              </a:pPr>
              <a:t>9/19/2018</a:t>
            </a:fld>
            <a:endParaRPr lang="en-US"/>
          </a:p>
        </p:txBody>
      </p:sp>
      <p:sp>
        <p:nvSpPr>
          <p:cNvPr id="5" name="Footer Placeholder 4">
            <a:extLst>
              <a:ext uri="{FF2B5EF4-FFF2-40B4-BE49-F238E27FC236}">
                <a16:creationId xmlns:a16="http://schemas.microsoft.com/office/drawing/2014/main" id="{18965677-94A5-4EE4-898D-B87C97A370D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45E1A3C-D205-49F2-A65C-C21A19AAEA5F}"/>
              </a:ext>
            </a:extLst>
          </p:cNvPr>
          <p:cNvSpPr>
            <a:spLocks noGrp="1"/>
          </p:cNvSpPr>
          <p:nvPr>
            <p:ph type="sldNum" sz="quarter" idx="12"/>
          </p:nvPr>
        </p:nvSpPr>
        <p:spPr/>
        <p:txBody>
          <a:bodyPr/>
          <a:lstStyle>
            <a:lvl1pPr>
              <a:defRPr/>
            </a:lvl1pPr>
          </a:lstStyle>
          <a:p>
            <a:pPr>
              <a:defRPr/>
            </a:pPr>
            <a:fld id="{8A25D14E-04D4-4520-BB18-E1229EA0D2B0}" type="slidenum">
              <a:rPr lang="en-US"/>
              <a:pPr>
                <a:defRPr/>
              </a:pPr>
              <a:t>‹#›</a:t>
            </a:fld>
            <a:endParaRPr lang="en-US"/>
          </a:p>
        </p:txBody>
      </p:sp>
    </p:spTree>
    <p:extLst>
      <p:ext uri="{BB962C8B-B14F-4D97-AF65-F5344CB8AC3E}">
        <p14:creationId xmlns:p14="http://schemas.microsoft.com/office/powerpoint/2010/main" val="3303615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BD3A94-4C92-43CE-AA29-9C308CDCB009}"/>
              </a:ext>
            </a:extLst>
          </p:cNvPr>
          <p:cNvSpPr>
            <a:spLocks noGrp="1"/>
          </p:cNvSpPr>
          <p:nvPr>
            <p:ph type="dt" sz="half" idx="10"/>
          </p:nvPr>
        </p:nvSpPr>
        <p:spPr/>
        <p:txBody>
          <a:bodyPr/>
          <a:lstStyle>
            <a:lvl1pPr>
              <a:defRPr/>
            </a:lvl1pPr>
          </a:lstStyle>
          <a:p>
            <a:pPr>
              <a:defRPr/>
            </a:pPr>
            <a:fld id="{37B1D7D5-E976-4E03-99A1-A988EC77A4CC}" type="datetimeFigureOut">
              <a:rPr lang="en-US"/>
              <a:pPr>
                <a:defRPr/>
              </a:pPr>
              <a:t>9/19/2018</a:t>
            </a:fld>
            <a:endParaRPr lang="en-US"/>
          </a:p>
        </p:txBody>
      </p:sp>
      <p:sp>
        <p:nvSpPr>
          <p:cNvPr id="5" name="Footer Placeholder 4">
            <a:extLst>
              <a:ext uri="{FF2B5EF4-FFF2-40B4-BE49-F238E27FC236}">
                <a16:creationId xmlns:a16="http://schemas.microsoft.com/office/drawing/2014/main" id="{3D73BA3B-4FC7-4842-A749-B0770BDBE60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E553AD8-58DB-4E33-A6D9-9BB23BBA055D}"/>
              </a:ext>
            </a:extLst>
          </p:cNvPr>
          <p:cNvSpPr>
            <a:spLocks noGrp="1"/>
          </p:cNvSpPr>
          <p:nvPr>
            <p:ph type="sldNum" sz="quarter" idx="12"/>
          </p:nvPr>
        </p:nvSpPr>
        <p:spPr/>
        <p:txBody>
          <a:bodyPr/>
          <a:lstStyle>
            <a:lvl1pPr>
              <a:defRPr/>
            </a:lvl1pPr>
          </a:lstStyle>
          <a:p>
            <a:pPr>
              <a:defRPr/>
            </a:pPr>
            <a:fld id="{2041F710-7600-4A16-977F-E1E60B9192FA}" type="slidenum">
              <a:rPr lang="en-US"/>
              <a:pPr>
                <a:defRPr/>
              </a:pPr>
              <a:t>‹#›</a:t>
            </a:fld>
            <a:endParaRPr lang="en-US"/>
          </a:p>
        </p:txBody>
      </p:sp>
    </p:spTree>
    <p:extLst>
      <p:ext uri="{BB962C8B-B14F-4D97-AF65-F5344CB8AC3E}">
        <p14:creationId xmlns:p14="http://schemas.microsoft.com/office/powerpoint/2010/main" val="1335194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E06FE-BD82-48B9-B859-38AAA485BB6E}"/>
              </a:ext>
            </a:extLst>
          </p:cNvPr>
          <p:cNvSpPr>
            <a:spLocks noGrp="1"/>
          </p:cNvSpPr>
          <p:nvPr>
            <p:ph type="dt" sz="half" idx="10"/>
          </p:nvPr>
        </p:nvSpPr>
        <p:spPr/>
        <p:txBody>
          <a:bodyPr/>
          <a:lstStyle>
            <a:lvl1pPr>
              <a:defRPr/>
            </a:lvl1pPr>
          </a:lstStyle>
          <a:p>
            <a:pPr>
              <a:defRPr/>
            </a:pPr>
            <a:fld id="{4C98B7D9-8E63-4C55-86DE-F51CB332B666}" type="datetimeFigureOut">
              <a:rPr lang="en-US"/>
              <a:pPr>
                <a:defRPr/>
              </a:pPr>
              <a:t>9/19/2018</a:t>
            </a:fld>
            <a:endParaRPr lang="en-US"/>
          </a:p>
        </p:txBody>
      </p:sp>
      <p:sp>
        <p:nvSpPr>
          <p:cNvPr id="5" name="Footer Placeholder 4">
            <a:extLst>
              <a:ext uri="{FF2B5EF4-FFF2-40B4-BE49-F238E27FC236}">
                <a16:creationId xmlns:a16="http://schemas.microsoft.com/office/drawing/2014/main" id="{12783563-5979-4F90-AC55-FE9A8A3866C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D99FC54-6E9D-496F-8489-D6713E3EA638}"/>
              </a:ext>
            </a:extLst>
          </p:cNvPr>
          <p:cNvSpPr>
            <a:spLocks noGrp="1"/>
          </p:cNvSpPr>
          <p:nvPr>
            <p:ph type="sldNum" sz="quarter" idx="12"/>
          </p:nvPr>
        </p:nvSpPr>
        <p:spPr/>
        <p:txBody>
          <a:bodyPr/>
          <a:lstStyle>
            <a:lvl1pPr>
              <a:defRPr/>
            </a:lvl1pPr>
          </a:lstStyle>
          <a:p>
            <a:pPr>
              <a:defRPr/>
            </a:pPr>
            <a:fld id="{A233362C-0DBD-4E7E-B33D-BAB9349DFBFC}" type="slidenum">
              <a:rPr lang="en-US"/>
              <a:pPr>
                <a:defRPr/>
              </a:pPr>
              <a:t>‹#›</a:t>
            </a:fld>
            <a:endParaRPr lang="en-US"/>
          </a:p>
        </p:txBody>
      </p:sp>
    </p:spTree>
    <p:extLst>
      <p:ext uri="{BB962C8B-B14F-4D97-AF65-F5344CB8AC3E}">
        <p14:creationId xmlns:p14="http://schemas.microsoft.com/office/powerpoint/2010/main" val="1480333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CEE71D-3823-4488-A94E-302210AAD4B0}"/>
              </a:ext>
            </a:extLst>
          </p:cNvPr>
          <p:cNvSpPr>
            <a:spLocks noGrp="1"/>
          </p:cNvSpPr>
          <p:nvPr>
            <p:ph type="dt" sz="half" idx="10"/>
          </p:nvPr>
        </p:nvSpPr>
        <p:spPr/>
        <p:txBody>
          <a:bodyPr/>
          <a:lstStyle>
            <a:lvl1pPr>
              <a:defRPr/>
            </a:lvl1pPr>
          </a:lstStyle>
          <a:p>
            <a:pPr>
              <a:defRPr/>
            </a:pPr>
            <a:fld id="{7604D3DC-5593-4215-BC08-D6E265209382}" type="datetimeFigureOut">
              <a:rPr lang="en-US"/>
              <a:pPr>
                <a:defRPr/>
              </a:pPr>
              <a:t>9/19/2018</a:t>
            </a:fld>
            <a:endParaRPr lang="en-US"/>
          </a:p>
        </p:txBody>
      </p:sp>
      <p:sp>
        <p:nvSpPr>
          <p:cNvPr id="5" name="Footer Placeholder 4">
            <a:extLst>
              <a:ext uri="{FF2B5EF4-FFF2-40B4-BE49-F238E27FC236}">
                <a16:creationId xmlns:a16="http://schemas.microsoft.com/office/drawing/2014/main" id="{15EB09FC-9AFD-4027-8035-20DA4418ADA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0E653B4-73F0-4D61-B0EB-1CFF1F7E9A24}"/>
              </a:ext>
            </a:extLst>
          </p:cNvPr>
          <p:cNvSpPr>
            <a:spLocks noGrp="1"/>
          </p:cNvSpPr>
          <p:nvPr>
            <p:ph type="sldNum" sz="quarter" idx="12"/>
          </p:nvPr>
        </p:nvSpPr>
        <p:spPr/>
        <p:txBody>
          <a:bodyPr/>
          <a:lstStyle>
            <a:lvl1pPr>
              <a:defRPr/>
            </a:lvl1pPr>
          </a:lstStyle>
          <a:p>
            <a:pPr>
              <a:defRPr/>
            </a:pPr>
            <a:fld id="{95BB99E9-3CB2-4F13-B16B-B17A2ADE002E}" type="slidenum">
              <a:rPr lang="en-US"/>
              <a:pPr>
                <a:defRPr/>
              </a:pPr>
              <a:t>‹#›</a:t>
            </a:fld>
            <a:endParaRPr lang="en-US"/>
          </a:p>
        </p:txBody>
      </p:sp>
    </p:spTree>
    <p:extLst>
      <p:ext uri="{BB962C8B-B14F-4D97-AF65-F5344CB8AC3E}">
        <p14:creationId xmlns:p14="http://schemas.microsoft.com/office/powerpoint/2010/main" val="3790215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F9B3307-0DAA-4377-BBAC-5BF9F5166822}"/>
              </a:ext>
            </a:extLst>
          </p:cNvPr>
          <p:cNvSpPr>
            <a:spLocks noGrp="1"/>
          </p:cNvSpPr>
          <p:nvPr>
            <p:ph type="dt" sz="half" idx="10"/>
          </p:nvPr>
        </p:nvSpPr>
        <p:spPr/>
        <p:txBody>
          <a:bodyPr/>
          <a:lstStyle>
            <a:lvl1pPr>
              <a:defRPr/>
            </a:lvl1pPr>
          </a:lstStyle>
          <a:p>
            <a:pPr>
              <a:defRPr/>
            </a:pPr>
            <a:fld id="{C5A5BB95-B56B-4119-8C87-BF88178B8A1F}" type="datetimeFigureOut">
              <a:rPr lang="en-US"/>
              <a:pPr>
                <a:defRPr/>
              </a:pPr>
              <a:t>9/19/2018</a:t>
            </a:fld>
            <a:endParaRPr lang="en-US"/>
          </a:p>
        </p:txBody>
      </p:sp>
      <p:sp>
        <p:nvSpPr>
          <p:cNvPr id="5" name="Footer Placeholder 4">
            <a:extLst>
              <a:ext uri="{FF2B5EF4-FFF2-40B4-BE49-F238E27FC236}">
                <a16:creationId xmlns:a16="http://schemas.microsoft.com/office/drawing/2014/main" id="{C25C8207-3AD3-4B32-8C07-044550BFE1A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8F761E3-3DFD-40A4-BD69-616F77FA135F}"/>
              </a:ext>
            </a:extLst>
          </p:cNvPr>
          <p:cNvSpPr>
            <a:spLocks noGrp="1"/>
          </p:cNvSpPr>
          <p:nvPr>
            <p:ph type="sldNum" sz="quarter" idx="12"/>
          </p:nvPr>
        </p:nvSpPr>
        <p:spPr/>
        <p:txBody>
          <a:bodyPr/>
          <a:lstStyle>
            <a:lvl1pPr>
              <a:defRPr/>
            </a:lvl1pPr>
          </a:lstStyle>
          <a:p>
            <a:pPr>
              <a:defRPr/>
            </a:pPr>
            <a:fld id="{B251F0F5-4100-49EC-99DF-0EBFD0D2E7AD}" type="slidenum">
              <a:rPr lang="en-US"/>
              <a:pPr>
                <a:defRPr/>
              </a:pPr>
              <a:t>‹#›</a:t>
            </a:fld>
            <a:endParaRPr lang="en-US"/>
          </a:p>
        </p:txBody>
      </p:sp>
    </p:spTree>
    <p:extLst>
      <p:ext uri="{BB962C8B-B14F-4D97-AF65-F5344CB8AC3E}">
        <p14:creationId xmlns:p14="http://schemas.microsoft.com/office/powerpoint/2010/main" val="1973786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FAE6F68-841A-4327-90DD-B71F5B913EAC}"/>
              </a:ext>
            </a:extLst>
          </p:cNvPr>
          <p:cNvSpPr>
            <a:spLocks noGrp="1"/>
          </p:cNvSpPr>
          <p:nvPr>
            <p:ph type="dt" sz="half" idx="10"/>
          </p:nvPr>
        </p:nvSpPr>
        <p:spPr/>
        <p:txBody>
          <a:bodyPr/>
          <a:lstStyle>
            <a:lvl1pPr>
              <a:defRPr/>
            </a:lvl1pPr>
          </a:lstStyle>
          <a:p>
            <a:pPr>
              <a:defRPr/>
            </a:pPr>
            <a:fld id="{F6E5F71E-B54E-42D0-B38F-6142CD7A23C8}" type="datetimeFigureOut">
              <a:rPr lang="en-US"/>
              <a:pPr>
                <a:defRPr/>
              </a:pPr>
              <a:t>9/19/2018</a:t>
            </a:fld>
            <a:endParaRPr lang="en-US"/>
          </a:p>
        </p:txBody>
      </p:sp>
      <p:sp>
        <p:nvSpPr>
          <p:cNvPr id="6" name="Footer Placeholder 4">
            <a:extLst>
              <a:ext uri="{FF2B5EF4-FFF2-40B4-BE49-F238E27FC236}">
                <a16:creationId xmlns:a16="http://schemas.microsoft.com/office/drawing/2014/main" id="{AE8A874B-AB02-457F-9956-301C1726034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1523177-0642-4F66-8DD2-27E6A90A9135}"/>
              </a:ext>
            </a:extLst>
          </p:cNvPr>
          <p:cNvSpPr>
            <a:spLocks noGrp="1"/>
          </p:cNvSpPr>
          <p:nvPr>
            <p:ph type="sldNum" sz="quarter" idx="12"/>
          </p:nvPr>
        </p:nvSpPr>
        <p:spPr/>
        <p:txBody>
          <a:bodyPr/>
          <a:lstStyle>
            <a:lvl1pPr>
              <a:defRPr/>
            </a:lvl1pPr>
          </a:lstStyle>
          <a:p>
            <a:pPr>
              <a:defRPr/>
            </a:pPr>
            <a:fld id="{81BD0618-BA53-47CD-BB3B-F62300B33D55}" type="slidenum">
              <a:rPr lang="en-US"/>
              <a:pPr>
                <a:defRPr/>
              </a:pPr>
              <a:t>‹#›</a:t>
            </a:fld>
            <a:endParaRPr lang="en-US"/>
          </a:p>
        </p:txBody>
      </p:sp>
    </p:spTree>
    <p:extLst>
      <p:ext uri="{BB962C8B-B14F-4D97-AF65-F5344CB8AC3E}">
        <p14:creationId xmlns:p14="http://schemas.microsoft.com/office/powerpoint/2010/main" val="161218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53C4D52-97D5-422E-BB7D-DF16C34E7F4C}"/>
              </a:ext>
            </a:extLst>
          </p:cNvPr>
          <p:cNvSpPr>
            <a:spLocks noGrp="1"/>
          </p:cNvSpPr>
          <p:nvPr>
            <p:ph type="dt" sz="half" idx="10"/>
          </p:nvPr>
        </p:nvSpPr>
        <p:spPr/>
        <p:txBody>
          <a:bodyPr/>
          <a:lstStyle>
            <a:lvl1pPr>
              <a:defRPr/>
            </a:lvl1pPr>
          </a:lstStyle>
          <a:p>
            <a:pPr>
              <a:defRPr/>
            </a:pPr>
            <a:fld id="{4A047849-C402-461D-868F-857CAD580310}" type="datetimeFigureOut">
              <a:rPr lang="en-US"/>
              <a:pPr>
                <a:defRPr/>
              </a:pPr>
              <a:t>9/19/2018</a:t>
            </a:fld>
            <a:endParaRPr lang="en-US"/>
          </a:p>
        </p:txBody>
      </p:sp>
      <p:sp>
        <p:nvSpPr>
          <p:cNvPr id="8" name="Footer Placeholder 4">
            <a:extLst>
              <a:ext uri="{FF2B5EF4-FFF2-40B4-BE49-F238E27FC236}">
                <a16:creationId xmlns:a16="http://schemas.microsoft.com/office/drawing/2014/main" id="{D358E148-C6EC-40D9-83B0-CA2B8531A47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C7A36EC-A85F-4641-9057-C5126745EDB2}"/>
              </a:ext>
            </a:extLst>
          </p:cNvPr>
          <p:cNvSpPr>
            <a:spLocks noGrp="1"/>
          </p:cNvSpPr>
          <p:nvPr>
            <p:ph type="sldNum" sz="quarter" idx="12"/>
          </p:nvPr>
        </p:nvSpPr>
        <p:spPr/>
        <p:txBody>
          <a:bodyPr/>
          <a:lstStyle>
            <a:lvl1pPr>
              <a:defRPr/>
            </a:lvl1pPr>
          </a:lstStyle>
          <a:p>
            <a:pPr>
              <a:defRPr/>
            </a:pPr>
            <a:fld id="{B94ED5AE-90F5-47FE-96E4-CBC570D03487}" type="slidenum">
              <a:rPr lang="en-US"/>
              <a:pPr>
                <a:defRPr/>
              </a:pPr>
              <a:t>‹#›</a:t>
            </a:fld>
            <a:endParaRPr lang="en-US"/>
          </a:p>
        </p:txBody>
      </p:sp>
    </p:spTree>
    <p:extLst>
      <p:ext uri="{BB962C8B-B14F-4D97-AF65-F5344CB8AC3E}">
        <p14:creationId xmlns:p14="http://schemas.microsoft.com/office/powerpoint/2010/main" val="2907645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A8E98EB8-1B43-4E95-838D-99CB44E26759}"/>
              </a:ext>
            </a:extLst>
          </p:cNvPr>
          <p:cNvSpPr>
            <a:spLocks noGrp="1"/>
          </p:cNvSpPr>
          <p:nvPr>
            <p:ph type="dt" sz="half" idx="10"/>
          </p:nvPr>
        </p:nvSpPr>
        <p:spPr/>
        <p:txBody>
          <a:bodyPr/>
          <a:lstStyle>
            <a:lvl1pPr>
              <a:defRPr/>
            </a:lvl1pPr>
          </a:lstStyle>
          <a:p>
            <a:pPr>
              <a:defRPr/>
            </a:pPr>
            <a:fld id="{F187F28E-4DD3-47D6-8F46-DA249AA1E03B}" type="datetimeFigureOut">
              <a:rPr lang="en-US"/>
              <a:pPr>
                <a:defRPr/>
              </a:pPr>
              <a:t>9/19/2018</a:t>
            </a:fld>
            <a:endParaRPr lang="en-US"/>
          </a:p>
        </p:txBody>
      </p:sp>
      <p:sp>
        <p:nvSpPr>
          <p:cNvPr id="4" name="Footer Placeholder 4">
            <a:extLst>
              <a:ext uri="{FF2B5EF4-FFF2-40B4-BE49-F238E27FC236}">
                <a16:creationId xmlns:a16="http://schemas.microsoft.com/office/drawing/2014/main" id="{DE27ADC1-FD0C-4241-999E-9400966780D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08C54920-76D6-4593-B440-958E9EF80367}"/>
              </a:ext>
            </a:extLst>
          </p:cNvPr>
          <p:cNvSpPr>
            <a:spLocks noGrp="1"/>
          </p:cNvSpPr>
          <p:nvPr>
            <p:ph type="sldNum" sz="quarter" idx="12"/>
          </p:nvPr>
        </p:nvSpPr>
        <p:spPr/>
        <p:txBody>
          <a:bodyPr/>
          <a:lstStyle>
            <a:lvl1pPr>
              <a:defRPr/>
            </a:lvl1pPr>
          </a:lstStyle>
          <a:p>
            <a:pPr>
              <a:defRPr/>
            </a:pPr>
            <a:fld id="{C75A0DCD-F92E-4231-B724-6DAA4E48623A}" type="slidenum">
              <a:rPr lang="en-US"/>
              <a:pPr>
                <a:defRPr/>
              </a:pPr>
              <a:t>‹#›</a:t>
            </a:fld>
            <a:endParaRPr lang="en-US"/>
          </a:p>
        </p:txBody>
      </p:sp>
    </p:spTree>
    <p:extLst>
      <p:ext uri="{BB962C8B-B14F-4D97-AF65-F5344CB8AC3E}">
        <p14:creationId xmlns:p14="http://schemas.microsoft.com/office/powerpoint/2010/main" val="29842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058CA19-3E07-4935-A04F-12F3D3A67511}"/>
              </a:ext>
            </a:extLst>
          </p:cNvPr>
          <p:cNvSpPr>
            <a:spLocks noGrp="1"/>
          </p:cNvSpPr>
          <p:nvPr>
            <p:ph type="dt" sz="half" idx="10"/>
          </p:nvPr>
        </p:nvSpPr>
        <p:spPr/>
        <p:txBody>
          <a:bodyPr/>
          <a:lstStyle>
            <a:lvl1pPr>
              <a:defRPr/>
            </a:lvl1pPr>
          </a:lstStyle>
          <a:p>
            <a:pPr>
              <a:defRPr/>
            </a:pPr>
            <a:fld id="{3A1BA659-A4BA-4038-A0E7-95489E0B7821}" type="datetimeFigureOut">
              <a:rPr lang="en-US"/>
              <a:pPr>
                <a:defRPr/>
              </a:pPr>
              <a:t>9/19/2018</a:t>
            </a:fld>
            <a:endParaRPr lang="en-US"/>
          </a:p>
        </p:txBody>
      </p:sp>
      <p:sp>
        <p:nvSpPr>
          <p:cNvPr id="3" name="Footer Placeholder 4">
            <a:extLst>
              <a:ext uri="{FF2B5EF4-FFF2-40B4-BE49-F238E27FC236}">
                <a16:creationId xmlns:a16="http://schemas.microsoft.com/office/drawing/2014/main" id="{AE4F3284-8A7C-4A2F-B00C-F2E501ADAD8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56FB65CC-42D9-4202-9F89-ADE622CCC1C6}"/>
              </a:ext>
            </a:extLst>
          </p:cNvPr>
          <p:cNvSpPr>
            <a:spLocks noGrp="1"/>
          </p:cNvSpPr>
          <p:nvPr>
            <p:ph type="sldNum" sz="quarter" idx="12"/>
          </p:nvPr>
        </p:nvSpPr>
        <p:spPr/>
        <p:txBody>
          <a:bodyPr/>
          <a:lstStyle>
            <a:lvl1pPr>
              <a:defRPr/>
            </a:lvl1pPr>
          </a:lstStyle>
          <a:p>
            <a:pPr>
              <a:defRPr/>
            </a:pPr>
            <a:fld id="{D7AEB068-3FD9-44B3-BD57-45CDF05A1420}" type="slidenum">
              <a:rPr lang="en-US"/>
              <a:pPr>
                <a:defRPr/>
              </a:pPr>
              <a:t>‹#›</a:t>
            </a:fld>
            <a:endParaRPr lang="en-US"/>
          </a:p>
        </p:txBody>
      </p:sp>
    </p:spTree>
    <p:extLst>
      <p:ext uri="{BB962C8B-B14F-4D97-AF65-F5344CB8AC3E}">
        <p14:creationId xmlns:p14="http://schemas.microsoft.com/office/powerpoint/2010/main" val="1427240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9E2BB395-C804-4CD5-A2D4-FBF77B439961}"/>
              </a:ext>
            </a:extLst>
          </p:cNvPr>
          <p:cNvSpPr>
            <a:spLocks noGrp="1"/>
          </p:cNvSpPr>
          <p:nvPr>
            <p:ph type="dt" sz="half" idx="10"/>
          </p:nvPr>
        </p:nvSpPr>
        <p:spPr/>
        <p:txBody>
          <a:bodyPr/>
          <a:lstStyle>
            <a:lvl1pPr>
              <a:defRPr/>
            </a:lvl1pPr>
          </a:lstStyle>
          <a:p>
            <a:pPr>
              <a:defRPr/>
            </a:pPr>
            <a:fld id="{1124C158-CFD5-4709-9680-7122814A63E0}" type="datetimeFigureOut">
              <a:rPr lang="en-US"/>
              <a:pPr>
                <a:defRPr/>
              </a:pPr>
              <a:t>9/19/2018</a:t>
            </a:fld>
            <a:endParaRPr lang="en-US"/>
          </a:p>
        </p:txBody>
      </p:sp>
      <p:sp>
        <p:nvSpPr>
          <p:cNvPr id="6" name="Footer Placeholder 4">
            <a:extLst>
              <a:ext uri="{FF2B5EF4-FFF2-40B4-BE49-F238E27FC236}">
                <a16:creationId xmlns:a16="http://schemas.microsoft.com/office/drawing/2014/main" id="{3F108F3F-8913-4C3F-98C7-39C4F52EA58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2258D4B-C605-416A-83B9-CD15E496E250}"/>
              </a:ext>
            </a:extLst>
          </p:cNvPr>
          <p:cNvSpPr>
            <a:spLocks noGrp="1"/>
          </p:cNvSpPr>
          <p:nvPr>
            <p:ph type="sldNum" sz="quarter" idx="12"/>
          </p:nvPr>
        </p:nvSpPr>
        <p:spPr/>
        <p:txBody>
          <a:bodyPr/>
          <a:lstStyle>
            <a:lvl1pPr>
              <a:defRPr/>
            </a:lvl1pPr>
          </a:lstStyle>
          <a:p>
            <a:pPr>
              <a:defRPr/>
            </a:pPr>
            <a:fld id="{4D541FC4-87FD-4010-9D17-C9D2533602DD}" type="slidenum">
              <a:rPr lang="en-US"/>
              <a:pPr>
                <a:defRPr/>
              </a:pPr>
              <a:t>‹#›</a:t>
            </a:fld>
            <a:endParaRPr lang="en-US"/>
          </a:p>
        </p:txBody>
      </p:sp>
    </p:spTree>
    <p:extLst>
      <p:ext uri="{BB962C8B-B14F-4D97-AF65-F5344CB8AC3E}">
        <p14:creationId xmlns:p14="http://schemas.microsoft.com/office/powerpoint/2010/main" val="260241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E7BFC045-BCD6-4528-9C9D-C6591943AAEF}"/>
              </a:ext>
            </a:extLst>
          </p:cNvPr>
          <p:cNvSpPr>
            <a:spLocks noGrp="1"/>
          </p:cNvSpPr>
          <p:nvPr>
            <p:ph type="dt" sz="half" idx="10"/>
          </p:nvPr>
        </p:nvSpPr>
        <p:spPr/>
        <p:txBody>
          <a:bodyPr/>
          <a:lstStyle>
            <a:lvl1pPr>
              <a:defRPr/>
            </a:lvl1pPr>
          </a:lstStyle>
          <a:p>
            <a:pPr>
              <a:defRPr/>
            </a:pPr>
            <a:fld id="{4ABBA2B8-9AAF-438F-8B85-9F2549278695}" type="datetimeFigureOut">
              <a:rPr lang="en-US"/>
              <a:pPr>
                <a:defRPr/>
              </a:pPr>
              <a:t>9/19/2018</a:t>
            </a:fld>
            <a:endParaRPr lang="en-US"/>
          </a:p>
        </p:txBody>
      </p:sp>
      <p:sp>
        <p:nvSpPr>
          <p:cNvPr id="6" name="Footer Placeholder 4">
            <a:extLst>
              <a:ext uri="{FF2B5EF4-FFF2-40B4-BE49-F238E27FC236}">
                <a16:creationId xmlns:a16="http://schemas.microsoft.com/office/drawing/2014/main" id="{15862FA1-0EC7-4D15-893D-F660CA803DE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F968D9D-7FA8-42A7-8DA5-D25C8E22179D}"/>
              </a:ext>
            </a:extLst>
          </p:cNvPr>
          <p:cNvSpPr>
            <a:spLocks noGrp="1"/>
          </p:cNvSpPr>
          <p:nvPr>
            <p:ph type="sldNum" sz="quarter" idx="12"/>
          </p:nvPr>
        </p:nvSpPr>
        <p:spPr/>
        <p:txBody>
          <a:bodyPr/>
          <a:lstStyle>
            <a:lvl1pPr>
              <a:defRPr/>
            </a:lvl1pPr>
          </a:lstStyle>
          <a:p>
            <a:pPr>
              <a:defRPr/>
            </a:pPr>
            <a:fld id="{71213F15-EC92-4A6C-A003-754FCAC7D3FE}" type="slidenum">
              <a:rPr lang="en-US"/>
              <a:pPr>
                <a:defRPr/>
              </a:pPr>
              <a:t>‹#›</a:t>
            </a:fld>
            <a:endParaRPr lang="en-US"/>
          </a:p>
        </p:txBody>
      </p:sp>
    </p:spTree>
    <p:extLst>
      <p:ext uri="{BB962C8B-B14F-4D97-AF65-F5344CB8AC3E}">
        <p14:creationId xmlns:p14="http://schemas.microsoft.com/office/powerpoint/2010/main" val="3914363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F9A3F01-A18C-4151-B292-3BE29F2B3A21}"/>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9BE7033C-D1AB-4B04-8B73-973D63B6F6E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0A300C5-C4DF-465C-8579-7D1CEADF2F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C3467CB3-B543-43A7-A31C-9AB121DA8380}" type="datetimeFigureOut">
              <a:rPr lang="en-US"/>
              <a:pPr>
                <a:defRPr/>
              </a:pPr>
              <a:t>9/19/2018</a:t>
            </a:fld>
            <a:endParaRPr lang="en-US"/>
          </a:p>
        </p:txBody>
      </p:sp>
      <p:sp>
        <p:nvSpPr>
          <p:cNvPr id="5" name="Footer Placeholder 4">
            <a:extLst>
              <a:ext uri="{FF2B5EF4-FFF2-40B4-BE49-F238E27FC236}">
                <a16:creationId xmlns:a16="http://schemas.microsoft.com/office/drawing/2014/main" id="{796C10C3-EBD8-4A05-81AE-B75BEDFFE3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0BBFEA0-AF21-4AF9-86F4-36D18F2F63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55D13B90-4004-40E5-A5E5-1DAEDC6098D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105C727F-61F2-40F3-B217-88D8AEB8087E}"/>
              </a:ext>
            </a:extLst>
          </p:cNvPr>
          <p:cNvSpPr>
            <a:spLocks noChangeArrowheads="1"/>
          </p:cNvSpPr>
          <p:nvPr/>
        </p:nvSpPr>
        <p:spPr bwMode="auto">
          <a:xfrm>
            <a:off x="682625" y="-17849850"/>
            <a:ext cx="10818813" cy="4164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dirty="0"/>
              <a:t>SMALL  (size &lt; 1MB) </a:t>
            </a:r>
            <a:r>
              <a:rPr lang="en-US" altLang="en-US" sz="1800" dirty="0" err="1"/>
              <a:t>NonClassified</a:t>
            </a:r>
            <a:endParaRPr lang="en-US" altLang="en-US" sz="1800" dirty="0"/>
          </a:p>
          <a:p>
            <a:pPr eaLnBrk="1" hangingPunct="1">
              <a:lnSpc>
                <a:spcPct val="100000"/>
              </a:lnSpc>
              <a:spcBef>
                <a:spcPct val="0"/>
              </a:spcBef>
              <a:buFontTx/>
              <a:buNone/>
            </a:pPr>
            <a:r>
              <a:rPr lang="en-US" altLang="en-US" sz="1800" dirty="0"/>
              <a:t>Frequency Count: 1 to 10</a:t>
            </a:r>
          </a:p>
          <a:p>
            <a:pPr eaLnBrk="1" hangingPunct="1">
              <a:lnSpc>
                <a:spcPct val="100000"/>
              </a:lnSpc>
              <a:spcBef>
                <a:spcPct val="0"/>
              </a:spcBef>
              <a:buFontTx/>
              <a:buNone/>
            </a:pPr>
            <a:r>
              <a:rPr lang="en-US" altLang="en-US" sz="1800" dirty="0"/>
              <a:t>This file has content pattern of type query:</a:t>
            </a:r>
          </a:p>
          <a:p>
            <a:pPr eaLnBrk="1" hangingPunct="1">
              <a:lnSpc>
                <a:spcPct val="100000"/>
              </a:lnSpc>
              <a:spcBef>
                <a:spcPct val="0"/>
              </a:spcBef>
              <a:buFontTx/>
              <a:buNone/>
            </a:pPr>
            <a:r>
              <a:rPr lang="en-US" altLang="en-US" sz="1800" dirty="0"/>
              <a:t> - This is DG Confidential document for automation testing</a:t>
            </a:r>
          </a:p>
          <a:p>
            <a:pPr eaLnBrk="1" hangingPunct="1">
              <a:lnSpc>
                <a:spcPct val="100000"/>
              </a:lnSpc>
              <a:spcBef>
                <a:spcPct val="0"/>
              </a:spcBef>
              <a:buFontTx/>
              <a:buNone/>
            </a:pPr>
            <a:r>
              <a:rPr lang="en-US" altLang="en-US" sz="1800" dirty="0"/>
              <a:t> - This is DG Restricted document for automation testing</a:t>
            </a:r>
          </a:p>
          <a:p>
            <a:pPr eaLnBrk="1" hangingPunct="1">
              <a:lnSpc>
                <a:spcPct val="100000"/>
              </a:lnSpc>
              <a:spcBef>
                <a:spcPct val="0"/>
              </a:spcBef>
              <a:buFontTx/>
              <a:buNone/>
            </a:pPr>
            <a:r>
              <a:rPr lang="en-US" altLang="en-US" sz="1800" dirty="0"/>
              <a:t> </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a:t>============</a:t>
            </a:r>
          </a:p>
          <a:p>
            <a:pPr eaLnBrk="1" hangingPunct="1">
              <a:lnSpc>
                <a:spcPct val="100000"/>
              </a:lnSpc>
              <a:spcBef>
                <a:spcPct val="0"/>
              </a:spcBef>
              <a:buFontTx/>
              <a:buNone/>
            </a:pPr>
            <a:r>
              <a:rPr lang="en-US" altLang="en-US" sz="1800" dirty="0"/>
              <a:t>==  PCI  ===</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a:t>	SS Number	Card Number 	        Exp Date	Card Type </a:t>
            </a:r>
          </a:p>
          <a:p>
            <a:pPr eaLnBrk="1" hangingPunct="1">
              <a:lnSpc>
                <a:spcPct val="100000"/>
              </a:lnSpc>
              <a:spcBef>
                <a:spcPct val="0"/>
              </a:spcBef>
              <a:buFontTx/>
              <a:buNone/>
            </a:pPr>
            <a:r>
              <a:rPr lang="en-US" altLang="en-US" sz="1800" dirty="0"/>
              <a:t>1	574-04-2944	 5105 1051 0510 5100	Feb-09	MasterCard</a:t>
            </a:r>
          </a:p>
          <a:p>
            <a:pPr eaLnBrk="1" hangingPunct="1">
              <a:lnSpc>
                <a:spcPct val="100000"/>
              </a:lnSpc>
              <a:spcBef>
                <a:spcPct val="0"/>
              </a:spcBef>
              <a:buFontTx/>
              <a:buNone/>
            </a:pPr>
            <a:r>
              <a:rPr lang="en-US" altLang="en-US" sz="1800" dirty="0"/>
              <a:t>2	481-29-1727	5111 1111 1111 1118	Apr-07	MasterCard</a:t>
            </a:r>
          </a:p>
          <a:p>
            <a:pPr eaLnBrk="1" hangingPunct="1">
              <a:lnSpc>
                <a:spcPct val="100000"/>
              </a:lnSpc>
              <a:spcBef>
                <a:spcPct val="0"/>
              </a:spcBef>
              <a:buFontTx/>
              <a:buNone/>
            </a:pPr>
            <a:r>
              <a:rPr lang="en-US" altLang="en-US" sz="1800" dirty="0"/>
              <a:t>3	481-29-1727 	 5102-4383-3764-0542	May-07	MasterCard</a:t>
            </a:r>
          </a:p>
          <a:p>
            <a:pPr eaLnBrk="1" hangingPunct="1">
              <a:lnSpc>
                <a:spcPct val="100000"/>
              </a:lnSpc>
              <a:spcBef>
                <a:spcPct val="0"/>
              </a:spcBef>
              <a:buFontTx/>
              <a:buNone/>
            </a:pPr>
            <a:r>
              <a:rPr lang="en-US" altLang="en-US" sz="1800" dirty="0"/>
              <a:t>4	652-24-9599	5263-8907-9408-3035	May-08	MasterCard</a:t>
            </a:r>
          </a:p>
          <a:p>
            <a:pPr eaLnBrk="1" hangingPunct="1">
              <a:lnSpc>
                <a:spcPct val="100000"/>
              </a:lnSpc>
              <a:spcBef>
                <a:spcPct val="0"/>
              </a:spcBef>
              <a:buFontTx/>
              <a:buNone/>
            </a:pPr>
            <a:r>
              <a:rPr lang="en-US" altLang="en-US" sz="1800" dirty="0"/>
              <a:t>5	537-80-0285	5165816848906938	Jan-09	MasterCard</a:t>
            </a:r>
          </a:p>
          <a:p>
            <a:pPr eaLnBrk="1" hangingPunct="1">
              <a:lnSpc>
                <a:spcPct val="100000"/>
              </a:lnSpc>
              <a:spcBef>
                <a:spcPct val="0"/>
              </a:spcBef>
              <a:buFontTx/>
              <a:buNone/>
            </a:pPr>
            <a:r>
              <a:rPr lang="en-US" altLang="en-US" sz="1800" dirty="0"/>
              <a:t>  </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a:t> </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a:t>===============================================================================</a:t>
            </a:r>
          </a:p>
          <a:p>
            <a:pPr eaLnBrk="1" hangingPunct="1">
              <a:lnSpc>
                <a:spcPct val="100000"/>
              </a:lnSpc>
              <a:spcBef>
                <a:spcPct val="0"/>
              </a:spcBef>
              <a:buFontTx/>
              <a:buNone/>
            </a:pPr>
            <a:r>
              <a:rPr lang="en-US" altLang="en-US" sz="1800" dirty="0"/>
              <a:t>== PHI ==</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a:t>HCPCS:</a:t>
            </a:r>
          </a:p>
          <a:p>
            <a:pPr eaLnBrk="1" hangingPunct="1">
              <a:lnSpc>
                <a:spcPct val="100000"/>
              </a:lnSpc>
              <a:spcBef>
                <a:spcPct val="0"/>
              </a:spcBef>
              <a:buFontTx/>
              <a:buNone/>
            </a:pPr>
            <a:r>
              <a:rPr lang="en-US" altLang="en-US" sz="1800" dirty="0"/>
              <a:t>ABOVE ELBOW PROSTH TISS SHAP</a:t>
            </a:r>
          </a:p>
          <a:p>
            <a:pPr eaLnBrk="1" hangingPunct="1">
              <a:lnSpc>
                <a:spcPct val="100000"/>
              </a:lnSpc>
              <a:spcBef>
                <a:spcPct val="0"/>
              </a:spcBef>
              <a:buFontTx/>
              <a:buNone/>
            </a:pPr>
            <a:r>
              <a:rPr lang="en-US" altLang="en-US" sz="1800" dirty="0"/>
              <a:t>ABOVE ELBOW SWITCH CONTROL</a:t>
            </a:r>
          </a:p>
          <a:p>
            <a:pPr eaLnBrk="1" hangingPunct="1">
              <a:lnSpc>
                <a:spcPct val="100000"/>
              </a:lnSpc>
              <a:spcBef>
                <a:spcPct val="0"/>
              </a:spcBef>
              <a:buFontTx/>
              <a:buNone/>
            </a:pPr>
            <a:r>
              <a:rPr lang="en-US" altLang="en-US" sz="1800" dirty="0"/>
              <a:t>ABOVE KNEE CUSHION SOCKET</a:t>
            </a:r>
          </a:p>
          <a:p>
            <a:pPr eaLnBrk="1" hangingPunct="1">
              <a:lnSpc>
                <a:spcPct val="100000"/>
              </a:lnSpc>
              <a:spcBef>
                <a:spcPct val="0"/>
              </a:spcBef>
              <a:buFontTx/>
              <a:buNone/>
            </a:pPr>
            <a:r>
              <a:rPr lang="en-US" altLang="en-US" sz="1800" dirty="0"/>
              <a:t>ABOVE KNEE FLEX COVER SYSTEM</a:t>
            </a:r>
          </a:p>
          <a:p>
            <a:pPr eaLnBrk="1" hangingPunct="1">
              <a:lnSpc>
                <a:spcPct val="100000"/>
              </a:lnSpc>
              <a:spcBef>
                <a:spcPct val="0"/>
              </a:spcBef>
              <a:buFontTx/>
              <a:buNone/>
            </a:pPr>
            <a:r>
              <a:rPr lang="en-US" altLang="en-US" sz="1800" dirty="0"/>
              <a:t>ABOVE KNEE HYDRACADENCE</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err="1"/>
              <a:t>pxcodes</a:t>
            </a:r>
            <a:r>
              <a:rPr lang="en-US" altLang="en-US" sz="1800" dirty="0"/>
              <a:t>:</a:t>
            </a:r>
          </a:p>
          <a:p>
            <a:pPr eaLnBrk="1" hangingPunct="1">
              <a:lnSpc>
                <a:spcPct val="100000"/>
              </a:lnSpc>
              <a:spcBef>
                <a:spcPct val="0"/>
              </a:spcBef>
              <a:buFontTx/>
              <a:buNone/>
            </a:pPr>
            <a:r>
              <a:rPr lang="en-US" altLang="en-US" sz="1800" dirty="0"/>
              <a:t>3D RENDER W/O POSTPROCESS</a:t>
            </a:r>
          </a:p>
          <a:p>
            <a:pPr eaLnBrk="1" hangingPunct="1">
              <a:lnSpc>
                <a:spcPct val="100000"/>
              </a:lnSpc>
              <a:spcBef>
                <a:spcPct val="0"/>
              </a:spcBef>
              <a:buFontTx/>
              <a:buNone/>
            </a:pPr>
            <a:r>
              <a:rPr lang="en-US" altLang="en-US" sz="1800" dirty="0"/>
              <a:t>3D RENDERING W/POSTPROCESS</a:t>
            </a:r>
          </a:p>
          <a:p>
            <a:pPr eaLnBrk="1" hangingPunct="1">
              <a:lnSpc>
                <a:spcPct val="100000"/>
              </a:lnSpc>
              <a:spcBef>
                <a:spcPct val="0"/>
              </a:spcBef>
              <a:buFontTx/>
              <a:buNone/>
            </a:pPr>
            <a:r>
              <a:rPr lang="en-US" altLang="en-US" sz="1800" dirty="0"/>
              <a:t>7 FIELD PHOTO INTERP DOC REV</a:t>
            </a:r>
          </a:p>
          <a:p>
            <a:pPr eaLnBrk="1" hangingPunct="1">
              <a:lnSpc>
                <a:spcPct val="100000"/>
              </a:lnSpc>
              <a:spcBef>
                <a:spcPct val="0"/>
              </a:spcBef>
              <a:buFontTx/>
              <a:buNone/>
            </a:pPr>
            <a:r>
              <a:rPr lang="en-US" altLang="en-US" sz="1800" dirty="0"/>
              <a:t>ABDOM ANEURYSM ENDOVAS RPR</a:t>
            </a:r>
          </a:p>
          <a:p>
            <a:pPr eaLnBrk="1" hangingPunct="1">
              <a:lnSpc>
                <a:spcPct val="100000"/>
              </a:lnSpc>
              <a:spcBef>
                <a:spcPct val="0"/>
              </a:spcBef>
              <a:buFontTx/>
              <a:buNone/>
            </a:pPr>
            <a:r>
              <a:rPr lang="en-US" altLang="en-US" sz="1800" dirty="0"/>
              <a:t>ABDOMEN SURGERY PROCEDURE</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err="1"/>
              <a:t>dxcodes</a:t>
            </a:r>
            <a:r>
              <a:rPr lang="en-US" altLang="en-US" sz="1800" dirty="0"/>
              <a:t>:</a:t>
            </a:r>
          </a:p>
          <a:p>
            <a:pPr eaLnBrk="1" hangingPunct="1">
              <a:lnSpc>
                <a:spcPct val="100000"/>
              </a:lnSpc>
              <a:spcBef>
                <a:spcPct val="0"/>
              </a:spcBef>
              <a:buFontTx/>
              <a:buNone/>
            </a:pPr>
            <a:r>
              <a:rPr lang="en-US" altLang="en-US" sz="1800" dirty="0"/>
              <a:t>1ST DEG BURN ABDOMN WALL</a:t>
            </a:r>
          </a:p>
          <a:p>
            <a:pPr eaLnBrk="1" hangingPunct="1">
              <a:lnSpc>
                <a:spcPct val="100000"/>
              </a:lnSpc>
              <a:spcBef>
                <a:spcPct val="0"/>
              </a:spcBef>
              <a:buFontTx/>
              <a:buNone/>
            </a:pPr>
            <a:r>
              <a:rPr lang="en-US" altLang="en-US" sz="1800" dirty="0"/>
              <a:t>1ST DEG BURN ANKLE</a:t>
            </a:r>
          </a:p>
          <a:p>
            <a:pPr eaLnBrk="1" hangingPunct="1">
              <a:lnSpc>
                <a:spcPct val="100000"/>
              </a:lnSpc>
              <a:spcBef>
                <a:spcPct val="0"/>
              </a:spcBef>
              <a:buFontTx/>
              <a:buNone/>
            </a:pPr>
            <a:r>
              <a:rPr lang="en-US" altLang="en-US" sz="1800" dirty="0"/>
              <a:t>1ST DEG BURN ARM MULT</a:t>
            </a:r>
          </a:p>
          <a:p>
            <a:pPr eaLnBrk="1" hangingPunct="1">
              <a:lnSpc>
                <a:spcPct val="100000"/>
              </a:lnSpc>
              <a:spcBef>
                <a:spcPct val="0"/>
              </a:spcBef>
              <a:buFontTx/>
              <a:buNone/>
            </a:pPr>
            <a:r>
              <a:rPr lang="en-US" altLang="en-US" sz="1800" dirty="0"/>
              <a:t>1ST DEG BURN ARM UNSPEC</a:t>
            </a:r>
          </a:p>
          <a:p>
            <a:pPr eaLnBrk="1" hangingPunct="1">
              <a:lnSpc>
                <a:spcPct val="100000"/>
              </a:lnSpc>
              <a:spcBef>
                <a:spcPct val="0"/>
              </a:spcBef>
              <a:buFontTx/>
              <a:buNone/>
            </a:pPr>
            <a:r>
              <a:rPr lang="en-US" altLang="en-US" sz="1800" dirty="0"/>
              <a:t>1ST DEG BURN AXILLA</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a:t>      </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a:t>===================================================================================</a:t>
            </a:r>
          </a:p>
          <a:p>
            <a:pPr eaLnBrk="1" hangingPunct="1">
              <a:lnSpc>
                <a:spcPct val="100000"/>
              </a:lnSpc>
              <a:spcBef>
                <a:spcPct val="0"/>
              </a:spcBef>
              <a:buFontTx/>
              <a:buNone/>
            </a:pPr>
            <a:r>
              <a:rPr lang="en-US" altLang="en-US" sz="1800" dirty="0"/>
              <a:t>== PII ==</a:t>
            </a:r>
          </a:p>
          <a:p>
            <a:pPr eaLnBrk="1" hangingPunct="1">
              <a:lnSpc>
                <a:spcPct val="100000"/>
              </a:lnSpc>
              <a:spcBef>
                <a:spcPct val="0"/>
              </a:spcBef>
              <a:buFontTx/>
              <a:buNone/>
            </a:pPr>
            <a:r>
              <a:rPr lang="en-US" altLang="en-US" sz="1800" dirty="0"/>
              <a:t>Contents:</a:t>
            </a:r>
          </a:p>
          <a:p>
            <a:pPr eaLnBrk="1" hangingPunct="1">
              <a:lnSpc>
                <a:spcPct val="100000"/>
              </a:lnSpc>
              <a:spcBef>
                <a:spcPct val="0"/>
              </a:spcBef>
              <a:buFontTx/>
              <a:buNone/>
            </a:pPr>
            <a:r>
              <a:rPr lang="en-US" altLang="en-US" sz="1800" dirty="0" err="1"/>
              <a:t>aba_Routing</a:t>
            </a:r>
            <a:r>
              <a:rPr lang="en-US" altLang="en-US" sz="1800" dirty="0"/>
              <a:t>:     x5</a:t>
            </a:r>
          </a:p>
          <a:p>
            <a:pPr eaLnBrk="1" hangingPunct="1">
              <a:lnSpc>
                <a:spcPct val="100000"/>
              </a:lnSpc>
              <a:spcBef>
                <a:spcPct val="0"/>
              </a:spcBef>
              <a:buFontTx/>
              <a:buNone/>
            </a:pPr>
            <a:r>
              <a:rPr lang="en-US" altLang="en-US" sz="1800" dirty="0"/>
              <a:t>Address:         x5</a:t>
            </a:r>
          </a:p>
          <a:p>
            <a:pPr eaLnBrk="1" hangingPunct="1">
              <a:lnSpc>
                <a:spcPct val="100000"/>
              </a:lnSpc>
              <a:spcBef>
                <a:spcPct val="0"/>
              </a:spcBef>
              <a:buFontTx/>
              <a:buNone/>
            </a:pPr>
            <a:r>
              <a:rPr lang="en-US" altLang="en-US" sz="1800" dirty="0" err="1"/>
              <a:t>cc_Canadian_sin</a:t>
            </a:r>
            <a:r>
              <a:rPr lang="en-US" altLang="en-US" sz="1800" dirty="0"/>
              <a:t>: x5</a:t>
            </a:r>
          </a:p>
          <a:p>
            <a:pPr eaLnBrk="1" hangingPunct="1">
              <a:lnSpc>
                <a:spcPct val="100000"/>
              </a:lnSpc>
              <a:spcBef>
                <a:spcPct val="0"/>
              </a:spcBef>
              <a:buFontTx/>
              <a:buNone/>
            </a:pPr>
            <a:r>
              <a:rPr lang="en-US" altLang="en-US" sz="1800" dirty="0"/>
              <a:t>Date:            x5</a:t>
            </a:r>
          </a:p>
          <a:p>
            <a:pPr eaLnBrk="1" hangingPunct="1">
              <a:lnSpc>
                <a:spcPct val="100000"/>
              </a:lnSpc>
              <a:spcBef>
                <a:spcPct val="0"/>
              </a:spcBef>
              <a:buFontTx/>
              <a:buNone/>
            </a:pPr>
            <a:r>
              <a:rPr lang="en-US" altLang="en-US" sz="1800" dirty="0"/>
              <a:t>MA driver </a:t>
            </a:r>
            <a:r>
              <a:rPr lang="en-US" altLang="en-US" sz="1800" dirty="0" err="1"/>
              <a:t>Lic</a:t>
            </a:r>
            <a:r>
              <a:rPr lang="en-US" altLang="en-US" sz="1800" dirty="0"/>
              <a:t>.:  x5</a:t>
            </a:r>
          </a:p>
          <a:p>
            <a:pPr eaLnBrk="1" hangingPunct="1">
              <a:lnSpc>
                <a:spcPct val="100000"/>
              </a:lnSpc>
              <a:spcBef>
                <a:spcPct val="0"/>
              </a:spcBef>
              <a:buFontTx/>
              <a:buNone/>
            </a:pPr>
            <a:r>
              <a:rPr lang="en-US" altLang="en-US" sz="1800" dirty="0"/>
              <a:t>hostname:        x5</a:t>
            </a:r>
          </a:p>
          <a:p>
            <a:pPr eaLnBrk="1" hangingPunct="1">
              <a:lnSpc>
                <a:spcPct val="100000"/>
              </a:lnSpc>
              <a:spcBef>
                <a:spcPct val="0"/>
              </a:spcBef>
              <a:buFontTx/>
              <a:buNone/>
            </a:pPr>
            <a:r>
              <a:rPr lang="en-US" altLang="en-US" sz="1800" dirty="0" err="1"/>
              <a:t>IP_addr</a:t>
            </a:r>
            <a:r>
              <a:rPr lang="en-US" altLang="en-US" sz="1800" dirty="0"/>
              <a:t>:         x5</a:t>
            </a:r>
          </a:p>
          <a:p>
            <a:pPr eaLnBrk="1" hangingPunct="1">
              <a:lnSpc>
                <a:spcPct val="100000"/>
              </a:lnSpc>
              <a:spcBef>
                <a:spcPct val="0"/>
              </a:spcBef>
              <a:buFontTx/>
              <a:buNone/>
            </a:pPr>
            <a:r>
              <a:rPr lang="en-US" altLang="en-US" sz="1800" dirty="0"/>
              <a:t>ITIN:            x5</a:t>
            </a:r>
          </a:p>
          <a:p>
            <a:pPr eaLnBrk="1" hangingPunct="1">
              <a:lnSpc>
                <a:spcPct val="100000"/>
              </a:lnSpc>
              <a:spcBef>
                <a:spcPct val="0"/>
              </a:spcBef>
              <a:buFontTx/>
              <a:buNone/>
            </a:pPr>
            <a:r>
              <a:rPr lang="en-US" altLang="en-US" sz="1800" dirty="0"/>
              <a:t>Person:          x5</a:t>
            </a:r>
          </a:p>
          <a:p>
            <a:pPr eaLnBrk="1" hangingPunct="1">
              <a:lnSpc>
                <a:spcPct val="100000"/>
              </a:lnSpc>
              <a:spcBef>
                <a:spcPct val="0"/>
              </a:spcBef>
              <a:buFontTx/>
              <a:buNone/>
            </a:pPr>
            <a:r>
              <a:rPr lang="en-US" altLang="en-US" sz="1800" dirty="0" err="1"/>
              <a:t>Phonenumber</a:t>
            </a:r>
            <a:r>
              <a:rPr lang="en-US" altLang="en-US" sz="1800" dirty="0"/>
              <a:t>:     x5</a:t>
            </a:r>
          </a:p>
          <a:p>
            <a:pPr eaLnBrk="1" hangingPunct="1">
              <a:lnSpc>
                <a:spcPct val="100000"/>
              </a:lnSpc>
              <a:spcBef>
                <a:spcPct val="0"/>
              </a:spcBef>
              <a:buFontTx/>
              <a:buNone/>
            </a:pPr>
            <a:r>
              <a:rPr lang="en-US" altLang="en-US" sz="1800" dirty="0"/>
              <a:t>US Passport:     x5</a:t>
            </a:r>
          </a:p>
          <a:p>
            <a:pPr eaLnBrk="1" hangingPunct="1">
              <a:lnSpc>
                <a:spcPct val="100000"/>
              </a:lnSpc>
              <a:spcBef>
                <a:spcPct val="0"/>
              </a:spcBef>
              <a:buFontTx/>
              <a:buNone/>
            </a:pPr>
            <a:r>
              <a:rPr lang="en-US" altLang="en-US" sz="1800" dirty="0"/>
              <a:t>======================</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err="1"/>
              <a:t>aba_Routing</a:t>
            </a:r>
            <a:r>
              <a:rPr lang="en-US" altLang="en-US" sz="1800" dirty="0"/>
              <a:t>:</a:t>
            </a:r>
          </a:p>
          <a:p>
            <a:pPr eaLnBrk="1" hangingPunct="1">
              <a:lnSpc>
                <a:spcPct val="100000"/>
              </a:lnSpc>
              <a:spcBef>
                <a:spcPct val="0"/>
              </a:spcBef>
              <a:buFontTx/>
              <a:buNone/>
            </a:pPr>
            <a:r>
              <a:rPr lang="en-US" altLang="en-US" sz="1800" dirty="0"/>
              <a:t>121000248</a:t>
            </a:r>
          </a:p>
          <a:p>
            <a:pPr eaLnBrk="1" hangingPunct="1">
              <a:lnSpc>
                <a:spcPct val="100000"/>
              </a:lnSpc>
              <a:spcBef>
                <a:spcPct val="0"/>
              </a:spcBef>
              <a:buFontTx/>
              <a:buNone/>
            </a:pPr>
            <a:r>
              <a:rPr lang="en-US" altLang="en-US" sz="1800" dirty="0"/>
              <a:t>111000038</a:t>
            </a:r>
          </a:p>
          <a:p>
            <a:pPr eaLnBrk="1" hangingPunct="1">
              <a:lnSpc>
                <a:spcPct val="100000"/>
              </a:lnSpc>
              <a:spcBef>
                <a:spcPct val="0"/>
              </a:spcBef>
              <a:buFontTx/>
              <a:buNone/>
            </a:pPr>
            <a:r>
              <a:rPr lang="en-US" altLang="en-US" sz="1800" dirty="0"/>
              <a:t>111000614</a:t>
            </a:r>
          </a:p>
          <a:p>
            <a:pPr eaLnBrk="1" hangingPunct="1">
              <a:lnSpc>
                <a:spcPct val="100000"/>
              </a:lnSpc>
              <a:spcBef>
                <a:spcPct val="0"/>
              </a:spcBef>
              <a:buFontTx/>
              <a:buNone/>
            </a:pPr>
            <a:r>
              <a:rPr lang="en-US" altLang="en-US" sz="1800" dirty="0"/>
              <a:t>124001545</a:t>
            </a:r>
          </a:p>
          <a:p>
            <a:pPr eaLnBrk="1" hangingPunct="1">
              <a:lnSpc>
                <a:spcPct val="100000"/>
              </a:lnSpc>
              <a:spcBef>
                <a:spcPct val="0"/>
              </a:spcBef>
              <a:buFontTx/>
              <a:buNone/>
            </a:pPr>
            <a:r>
              <a:rPr lang="en-US" altLang="en-US" sz="1800" dirty="0"/>
              <a:t>102001017</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a:t>Persons, Address, Phone: x5</a:t>
            </a:r>
          </a:p>
          <a:p>
            <a:pPr eaLnBrk="1" hangingPunct="1">
              <a:lnSpc>
                <a:spcPct val="100000"/>
              </a:lnSpc>
              <a:spcBef>
                <a:spcPct val="0"/>
              </a:spcBef>
              <a:buFontTx/>
              <a:buNone/>
            </a:pPr>
            <a:r>
              <a:rPr lang="en-US" altLang="en-US" sz="1800" dirty="0"/>
              <a:t>John Smith  930 Fifth Ave. New York, NY 10018 6174445555</a:t>
            </a:r>
          </a:p>
          <a:p>
            <a:pPr eaLnBrk="1" hangingPunct="1">
              <a:lnSpc>
                <a:spcPct val="100000"/>
              </a:lnSpc>
              <a:spcBef>
                <a:spcPct val="0"/>
              </a:spcBef>
              <a:buFontTx/>
              <a:buNone/>
            </a:pPr>
            <a:r>
              <a:rPr lang="en-US" altLang="en-US" sz="1800" dirty="0"/>
              <a:t>Ryan Smith Jr.  P.O Box 187 Berrien Springs, MI 49103 (617) 444 5555</a:t>
            </a:r>
          </a:p>
          <a:p>
            <a:pPr eaLnBrk="1" hangingPunct="1">
              <a:lnSpc>
                <a:spcPct val="100000"/>
              </a:lnSpc>
              <a:spcBef>
                <a:spcPct val="0"/>
              </a:spcBef>
              <a:buFontTx/>
              <a:buNone/>
            </a:pPr>
            <a:r>
              <a:rPr lang="en-US" altLang="en-US" sz="1800" dirty="0"/>
              <a:t>Mary William-Sherwin 650 Fifth Ave. New York, NY 10019 617 444 5555</a:t>
            </a:r>
          </a:p>
          <a:p>
            <a:pPr eaLnBrk="1" hangingPunct="1">
              <a:lnSpc>
                <a:spcPct val="100000"/>
              </a:lnSpc>
              <a:spcBef>
                <a:spcPct val="0"/>
              </a:spcBef>
              <a:buFontTx/>
              <a:buNone/>
            </a:pPr>
            <a:r>
              <a:rPr lang="en-US" altLang="en-US" sz="1800" dirty="0"/>
              <a:t>Jane Doe P.O. Box 436 Lebanon, OH 45036 617 444 5555</a:t>
            </a:r>
          </a:p>
          <a:p>
            <a:pPr eaLnBrk="1" hangingPunct="1">
              <a:lnSpc>
                <a:spcPct val="100000"/>
              </a:lnSpc>
              <a:spcBef>
                <a:spcPct val="0"/>
              </a:spcBef>
              <a:buFontTx/>
              <a:buNone/>
            </a:pPr>
            <a:r>
              <a:rPr lang="en-US" altLang="en-US" sz="1800" dirty="0"/>
              <a:t>Laura Baldwin 335 North Maple Drive Beverly Hills, CA 90210 (617) 444-5555</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err="1"/>
              <a:t>CC_canadian_sin</a:t>
            </a:r>
            <a:r>
              <a:rPr lang="en-US" altLang="en-US" sz="1800" dirty="0"/>
              <a:t>, Persons:</a:t>
            </a:r>
          </a:p>
          <a:p>
            <a:pPr eaLnBrk="1" hangingPunct="1">
              <a:lnSpc>
                <a:spcPct val="100000"/>
              </a:lnSpc>
              <a:spcBef>
                <a:spcPct val="0"/>
              </a:spcBef>
              <a:buFontTx/>
              <a:buNone/>
            </a:pPr>
            <a:r>
              <a:rPr lang="en-US" altLang="en-US" sz="1800" dirty="0"/>
              <a:t>122-333-446 </a:t>
            </a:r>
          </a:p>
          <a:p>
            <a:pPr eaLnBrk="1" hangingPunct="1">
              <a:lnSpc>
                <a:spcPct val="100000"/>
              </a:lnSpc>
              <a:spcBef>
                <a:spcPct val="0"/>
              </a:spcBef>
              <a:buFontTx/>
              <a:buNone/>
            </a:pPr>
            <a:r>
              <a:rPr lang="en-US" altLang="en-US" sz="1800" dirty="0"/>
              <a:t>130-692-544 </a:t>
            </a:r>
          </a:p>
          <a:p>
            <a:pPr eaLnBrk="1" hangingPunct="1">
              <a:lnSpc>
                <a:spcPct val="100000"/>
              </a:lnSpc>
              <a:spcBef>
                <a:spcPct val="0"/>
              </a:spcBef>
              <a:buFontTx/>
              <a:buNone/>
            </a:pPr>
            <a:r>
              <a:rPr lang="en-US" altLang="en-US" sz="1800" dirty="0"/>
              <a:t>725-111-819 </a:t>
            </a:r>
          </a:p>
          <a:p>
            <a:pPr eaLnBrk="1" hangingPunct="1">
              <a:lnSpc>
                <a:spcPct val="100000"/>
              </a:lnSpc>
              <a:spcBef>
                <a:spcPct val="0"/>
              </a:spcBef>
              <a:buFontTx/>
              <a:buNone/>
            </a:pPr>
            <a:r>
              <a:rPr lang="en-US" altLang="en-US" sz="1800" dirty="0"/>
              <a:t>282-831-213 </a:t>
            </a:r>
          </a:p>
          <a:p>
            <a:pPr eaLnBrk="1" hangingPunct="1">
              <a:lnSpc>
                <a:spcPct val="100000"/>
              </a:lnSpc>
              <a:spcBef>
                <a:spcPct val="0"/>
              </a:spcBef>
              <a:buFontTx/>
              <a:buNone/>
            </a:pPr>
            <a:r>
              <a:rPr lang="en-US" altLang="en-US" sz="1800" dirty="0"/>
              <a:t>496-940-677 </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err="1"/>
              <a:t>Mass_Driving</a:t>
            </a:r>
            <a:r>
              <a:rPr lang="en-US" altLang="en-US" sz="1800" dirty="0"/>
              <a:t> Licenses:</a:t>
            </a:r>
          </a:p>
          <a:p>
            <a:pPr eaLnBrk="1" hangingPunct="1">
              <a:lnSpc>
                <a:spcPct val="100000"/>
              </a:lnSpc>
              <a:spcBef>
                <a:spcPct val="0"/>
              </a:spcBef>
              <a:buFontTx/>
              <a:buNone/>
            </a:pPr>
            <a:r>
              <a:rPr lang="en-US" altLang="en-US" sz="1800" dirty="0"/>
              <a:t>S12122121 </a:t>
            </a:r>
          </a:p>
          <a:p>
            <a:pPr eaLnBrk="1" hangingPunct="1">
              <a:lnSpc>
                <a:spcPct val="100000"/>
              </a:lnSpc>
              <a:spcBef>
                <a:spcPct val="0"/>
              </a:spcBef>
              <a:buFontTx/>
              <a:buNone/>
            </a:pPr>
            <a:r>
              <a:rPr lang="en-US" altLang="en-US" sz="1800" dirty="0"/>
              <a:t>S12122222 </a:t>
            </a:r>
          </a:p>
          <a:p>
            <a:pPr eaLnBrk="1" hangingPunct="1">
              <a:lnSpc>
                <a:spcPct val="100000"/>
              </a:lnSpc>
              <a:spcBef>
                <a:spcPct val="0"/>
              </a:spcBef>
              <a:buFontTx/>
              <a:buNone/>
            </a:pPr>
            <a:r>
              <a:rPr lang="en-US" altLang="en-US" sz="1800" dirty="0"/>
              <a:t>S12122323 </a:t>
            </a:r>
          </a:p>
          <a:p>
            <a:pPr eaLnBrk="1" hangingPunct="1">
              <a:lnSpc>
                <a:spcPct val="100000"/>
              </a:lnSpc>
              <a:spcBef>
                <a:spcPct val="0"/>
              </a:spcBef>
              <a:buFontTx/>
              <a:buNone/>
            </a:pPr>
            <a:r>
              <a:rPr lang="en-US" altLang="en-US" sz="1800" dirty="0"/>
              <a:t>S12122424 </a:t>
            </a:r>
          </a:p>
          <a:p>
            <a:pPr eaLnBrk="1" hangingPunct="1">
              <a:lnSpc>
                <a:spcPct val="100000"/>
              </a:lnSpc>
              <a:spcBef>
                <a:spcPct val="0"/>
              </a:spcBef>
              <a:buFontTx/>
              <a:buNone/>
            </a:pPr>
            <a:r>
              <a:rPr lang="en-US" altLang="en-US" sz="1800" dirty="0"/>
              <a:t>S12122525 </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a:t>IP, hostname:</a:t>
            </a:r>
          </a:p>
          <a:p>
            <a:pPr eaLnBrk="1" hangingPunct="1">
              <a:lnSpc>
                <a:spcPct val="100000"/>
              </a:lnSpc>
              <a:spcBef>
                <a:spcPct val="0"/>
              </a:spcBef>
              <a:buFontTx/>
              <a:buNone/>
            </a:pPr>
            <a:r>
              <a:rPr lang="en-US" altLang="en-US" sz="1800" dirty="0"/>
              <a:t>157.166.226.20  Earth-01.Verdasys</a:t>
            </a:r>
          </a:p>
          <a:p>
            <a:pPr eaLnBrk="1" hangingPunct="1">
              <a:lnSpc>
                <a:spcPct val="100000"/>
              </a:lnSpc>
              <a:spcBef>
                <a:spcPct val="0"/>
              </a:spcBef>
              <a:buFontTx/>
              <a:buNone/>
            </a:pPr>
            <a:r>
              <a:rPr lang="en-US" altLang="en-US" sz="1800" dirty="0"/>
              <a:t>157.166.226.21  Jupiter-02.Verdasys</a:t>
            </a:r>
          </a:p>
          <a:p>
            <a:pPr eaLnBrk="1" hangingPunct="1">
              <a:lnSpc>
                <a:spcPct val="100000"/>
              </a:lnSpc>
              <a:spcBef>
                <a:spcPct val="0"/>
              </a:spcBef>
              <a:buFontTx/>
              <a:buNone/>
            </a:pPr>
            <a:r>
              <a:rPr lang="en-US" altLang="en-US" sz="1800" dirty="0"/>
              <a:t>157.166.226.22  Saturn-03.Verdasys</a:t>
            </a:r>
          </a:p>
          <a:p>
            <a:pPr eaLnBrk="1" hangingPunct="1">
              <a:lnSpc>
                <a:spcPct val="100000"/>
              </a:lnSpc>
              <a:spcBef>
                <a:spcPct val="0"/>
              </a:spcBef>
              <a:buFontTx/>
              <a:buNone/>
            </a:pPr>
            <a:r>
              <a:rPr lang="en-US" altLang="en-US" sz="1800" dirty="0"/>
              <a:t>157.166.226.23  Mars-04.Verdasys</a:t>
            </a:r>
          </a:p>
          <a:p>
            <a:pPr eaLnBrk="1" hangingPunct="1">
              <a:lnSpc>
                <a:spcPct val="100000"/>
              </a:lnSpc>
              <a:spcBef>
                <a:spcPct val="0"/>
              </a:spcBef>
              <a:buFontTx/>
              <a:buNone/>
            </a:pPr>
            <a:r>
              <a:rPr lang="en-US" altLang="en-US" sz="1800" dirty="0"/>
              <a:t>157.166.226.24  Neptune-05.Verdasys</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a:t>ITIN (US Individual Tax payer Id Number):</a:t>
            </a:r>
          </a:p>
          <a:p>
            <a:pPr eaLnBrk="1" hangingPunct="1">
              <a:lnSpc>
                <a:spcPct val="100000"/>
              </a:lnSpc>
              <a:spcBef>
                <a:spcPct val="0"/>
              </a:spcBef>
              <a:buFontTx/>
              <a:buNone/>
            </a:pPr>
            <a:r>
              <a:rPr lang="en-US" altLang="en-US" sz="1800" dirty="0"/>
              <a:t>923-78-6143  </a:t>
            </a:r>
          </a:p>
          <a:p>
            <a:pPr eaLnBrk="1" hangingPunct="1">
              <a:lnSpc>
                <a:spcPct val="100000"/>
              </a:lnSpc>
              <a:spcBef>
                <a:spcPct val="0"/>
              </a:spcBef>
              <a:buFontTx/>
              <a:buNone/>
            </a:pPr>
            <a:r>
              <a:rPr lang="en-US" altLang="en-US" sz="1800" dirty="0"/>
              <a:t>923-78-6143  </a:t>
            </a:r>
          </a:p>
          <a:p>
            <a:pPr eaLnBrk="1" hangingPunct="1">
              <a:lnSpc>
                <a:spcPct val="100000"/>
              </a:lnSpc>
              <a:spcBef>
                <a:spcPct val="0"/>
              </a:spcBef>
              <a:buFontTx/>
              <a:buNone/>
            </a:pPr>
            <a:r>
              <a:rPr lang="en-US" altLang="en-US" sz="1800" dirty="0"/>
              <a:t>959 80 6191  </a:t>
            </a:r>
          </a:p>
          <a:p>
            <a:pPr eaLnBrk="1" hangingPunct="1">
              <a:lnSpc>
                <a:spcPct val="100000"/>
              </a:lnSpc>
              <a:spcBef>
                <a:spcPct val="0"/>
              </a:spcBef>
              <a:buFontTx/>
              <a:buNone/>
            </a:pPr>
            <a:r>
              <a:rPr lang="en-US" altLang="en-US" sz="1800" dirty="0"/>
              <a:t>941-71-1101  </a:t>
            </a:r>
          </a:p>
          <a:p>
            <a:pPr eaLnBrk="1" hangingPunct="1">
              <a:lnSpc>
                <a:spcPct val="100000"/>
              </a:lnSpc>
              <a:spcBef>
                <a:spcPct val="0"/>
              </a:spcBef>
              <a:buFontTx/>
              <a:buNone/>
            </a:pPr>
            <a:r>
              <a:rPr lang="en-US" altLang="en-US" sz="1800" dirty="0"/>
              <a:t>947883258    </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err="1"/>
              <a:t>US_Passport</a:t>
            </a:r>
            <a:r>
              <a:rPr lang="en-US" altLang="en-US" sz="1800" dirty="0"/>
              <a:t>:</a:t>
            </a:r>
          </a:p>
          <a:p>
            <a:pPr eaLnBrk="1" hangingPunct="1">
              <a:lnSpc>
                <a:spcPct val="100000"/>
              </a:lnSpc>
              <a:spcBef>
                <a:spcPct val="0"/>
              </a:spcBef>
              <a:buFontTx/>
              <a:buNone/>
            </a:pPr>
            <a:r>
              <a:rPr lang="en-US" altLang="en-US" sz="1800" dirty="0"/>
              <a:t>passport no. 123456789 </a:t>
            </a:r>
          </a:p>
          <a:p>
            <a:pPr eaLnBrk="1" hangingPunct="1">
              <a:lnSpc>
                <a:spcPct val="100000"/>
              </a:lnSpc>
              <a:spcBef>
                <a:spcPct val="0"/>
              </a:spcBef>
              <a:buFontTx/>
              <a:buNone/>
            </a:pPr>
            <a:r>
              <a:rPr lang="en-US" altLang="en-US" sz="1800" dirty="0"/>
              <a:t>passport number 223344556 </a:t>
            </a:r>
          </a:p>
          <a:p>
            <a:pPr eaLnBrk="1" hangingPunct="1">
              <a:lnSpc>
                <a:spcPct val="100000"/>
              </a:lnSpc>
              <a:spcBef>
                <a:spcPct val="0"/>
              </a:spcBef>
              <a:buFontTx/>
              <a:buNone/>
            </a:pPr>
            <a:r>
              <a:rPr lang="en-US" altLang="en-US" sz="1800" dirty="0"/>
              <a:t>passport # 322333444 Mary </a:t>
            </a:r>
          </a:p>
          <a:p>
            <a:pPr eaLnBrk="1" hangingPunct="1">
              <a:lnSpc>
                <a:spcPct val="100000"/>
              </a:lnSpc>
              <a:spcBef>
                <a:spcPct val="0"/>
              </a:spcBef>
              <a:buFontTx/>
              <a:buNone/>
            </a:pPr>
            <a:r>
              <a:rPr lang="en-US" altLang="en-US" sz="1800" dirty="0"/>
              <a:t>passport no. 323456789 </a:t>
            </a:r>
          </a:p>
          <a:p>
            <a:pPr eaLnBrk="1" hangingPunct="1">
              <a:lnSpc>
                <a:spcPct val="100000"/>
              </a:lnSpc>
              <a:spcBef>
                <a:spcPct val="0"/>
              </a:spcBef>
              <a:buFontTx/>
              <a:buNone/>
            </a:pPr>
            <a:r>
              <a:rPr lang="en-US" altLang="en-US" sz="1800" dirty="0"/>
              <a:t>passport number 523344556 </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r>
              <a:rPr lang="en-US" altLang="en-US" sz="1800" dirty="0"/>
              <a:t>Date:</a:t>
            </a:r>
          </a:p>
          <a:p>
            <a:pPr eaLnBrk="1" hangingPunct="1">
              <a:lnSpc>
                <a:spcPct val="100000"/>
              </a:lnSpc>
              <a:spcBef>
                <a:spcPct val="0"/>
              </a:spcBef>
              <a:buFontTx/>
              <a:buNone/>
            </a:pPr>
            <a:r>
              <a:rPr lang="en-US" altLang="en-US" sz="1800" dirty="0"/>
              <a:t>Jan-31-2015</a:t>
            </a:r>
          </a:p>
          <a:p>
            <a:pPr eaLnBrk="1" hangingPunct="1">
              <a:lnSpc>
                <a:spcPct val="100000"/>
              </a:lnSpc>
              <a:spcBef>
                <a:spcPct val="0"/>
              </a:spcBef>
              <a:buFontTx/>
              <a:buNone/>
            </a:pPr>
            <a:r>
              <a:rPr lang="en-US" altLang="en-US" sz="1800" dirty="0"/>
              <a:t>January 11, 2017</a:t>
            </a:r>
          </a:p>
          <a:p>
            <a:pPr eaLnBrk="1" hangingPunct="1">
              <a:lnSpc>
                <a:spcPct val="100000"/>
              </a:lnSpc>
              <a:spcBef>
                <a:spcPct val="0"/>
              </a:spcBef>
              <a:buFontTx/>
              <a:buNone/>
            </a:pPr>
            <a:r>
              <a:rPr lang="en-US" altLang="en-US" sz="1800" dirty="0"/>
              <a:t>19th March, 2014</a:t>
            </a:r>
          </a:p>
          <a:p>
            <a:pPr eaLnBrk="1" hangingPunct="1">
              <a:lnSpc>
                <a:spcPct val="100000"/>
              </a:lnSpc>
              <a:spcBef>
                <a:spcPct val="0"/>
              </a:spcBef>
              <a:buFontTx/>
              <a:buNone/>
            </a:pPr>
            <a:r>
              <a:rPr lang="en-US" altLang="en-US" sz="1800" dirty="0"/>
              <a:t>31st December 2000</a:t>
            </a:r>
          </a:p>
          <a:p>
            <a:pPr eaLnBrk="1" hangingPunct="1">
              <a:lnSpc>
                <a:spcPct val="100000"/>
              </a:lnSpc>
              <a:spcBef>
                <a:spcPct val="0"/>
              </a:spcBef>
              <a:buFontTx/>
              <a:buNone/>
            </a:pPr>
            <a:r>
              <a:rPr lang="en-US" altLang="en-US" sz="1800" dirty="0"/>
              <a:t>04/01/2015</a:t>
            </a:r>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a:p>
            <a:pPr eaLnBrk="1" hangingPunct="1">
              <a:lnSpc>
                <a:spcPct val="100000"/>
              </a:lnSpc>
              <a:spcBef>
                <a:spcPct val="0"/>
              </a:spcBef>
              <a:buFontTx/>
              <a:buNone/>
            </a:pPr>
            <a:endParaRPr lang="en-US" alt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a:extLst>
              <a:ext uri="{FF2B5EF4-FFF2-40B4-BE49-F238E27FC236}">
                <a16:creationId xmlns:a16="http://schemas.microsoft.com/office/drawing/2014/main" id="{E6BC1884-420D-4336-9675-352AE933408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3388" y="-585788"/>
            <a:ext cx="11325225" cy="8029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a:extLst>
              <a:ext uri="{FF2B5EF4-FFF2-40B4-BE49-F238E27FC236}">
                <a16:creationId xmlns:a16="http://schemas.microsoft.com/office/drawing/2014/main" id="{FC56F2FE-56C6-4E89-B958-637DC1368466}"/>
              </a:ext>
            </a:extLst>
          </p:cNvPr>
          <p:cNvSpPr>
            <a:spLocks noChangeArrowheads="1"/>
          </p:cNvSpPr>
          <p:nvPr/>
        </p:nvSpPr>
        <p:spPr bwMode="auto">
          <a:xfrm>
            <a:off x="296863" y="-47861538"/>
            <a:ext cx="11693525" cy="5770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800"/>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a:t>
            </a:r>
          </a:p>
          <a:p>
            <a:pPr>
              <a:lnSpc>
                <a:spcPct val="100000"/>
              </a:lnSpc>
              <a:spcBef>
                <a:spcPct val="0"/>
              </a:spcBef>
              <a:buFontTx/>
              <a:buNone/>
            </a:pPr>
            <a:endParaRPr lang="en-US" altLang="en-US" sz="1800"/>
          </a:p>
          <a:p>
            <a:pPr>
              <a:lnSpc>
                <a:spcPct val="100000"/>
              </a:lnSpc>
              <a:spcBef>
                <a:spcPct val="0"/>
              </a:spcBef>
              <a:buFontTx/>
              <a:buNone/>
            </a:pPr>
            <a:r>
              <a:rPr lang="en-US" altLang="en-US" sz="1800"/>
              <a:t>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a:lnSpc>
                <a:spcPct val="100000"/>
              </a:lnSpc>
              <a:spcBef>
                <a:spcPct val="0"/>
              </a:spcBef>
              <a:buFontTx/>
              <a:buNone/>
            </a:pPr>
            <a:endParaRPr lang="en-US" altLang="en-US" sz="1800"/>
          </a:p>
          <a:p>
            <a:pPr>
              <a:lnSpc>
                <a:spcPct val="100000"/>
              </a:lnSpc>
              <a:spcBef>
                <a:spcPct val="0"/>
              </a:spcBef>
              <a:buFontTx/>
              <a:buNone/>
            </a:pPr>
            <a:r>
              <a:rPr lang="en-US" altLang="en-US" sz="1800"/>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a:t>
            </a:r>
          </a:p>
          <a:p>
            <a:pPr>
              <a:lnSpc>
                <a:spcPct val="100000"/>
              </a:lnSpc>
              <a:spcBef>
                <a:spcPct val="0"/>
              </a:spcBef>
              <a:buFontTx/>
              <a:buNone/>
            </a:pPr>
            <a:endParaRPr lang="en-US" altLang="en-US" sz="1800"/>
          </a:p>
          <a:p>
            <a:pPr>
              <a:lnSpc>
                <a:spcPct val="100000"/>
              </a:lnSpc>
              <a:spcBef>
                <a:spcPct val="0"/>
              </a:spcBef>
              <a:buFontTx/>
              <a:buNone/>
            </a:pPr>
            <a:r>
              <a:rPr lang="en-US" altLang="en-US" sz="1800"/>
              <a:t>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a:lnSpc>
                <a:spcPct val="100000"/>
              </a:lnSpc>
              <a:spcBef>
                <a:spcPct val="0"/>
              </a:spcBef>
              <a:buFontTx/>
              <a:buNone/>
            </a:pPr>
            <a:endParaRPr lang="en-US" altLang="en-US" sz="1800"/>
          </a:p>
          <a:p>
            <a:pPr>
              <a:lnSpc>
                <a:spcPct val="100000"/>
              </a:lnSpc>
              <a:spcBef>
                <a:spcPct val="0"/>
              </a:spcBef>
              <a:buFontTx/>
              <a:buNone/>
            </a:pPr>
            <a:r>
              <a:rPr lang="en-US" altLang="en-US" sz="1800"/>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a:t>
            </a:r>
          </a:p>
          <a:p>
            <a:pPr>
              <a:lnSpc>
                <a:spcPct val="100000"/>
              </a:lnSpc>
              <a:spcBef>
                <a:spcPct val="0"/>
              </a:spcBef>
              <a:buFontTx/>
              <a:buNone/>
            </a:pPr>
            <a:endParaRPr lang="en-US" altLang="en-US" sz="1800"/>
          </a:p>
          <a:p>
            <a:pPr>
              <a:lnSpc>
                <a:spcPct val="100000"/>
              </a:lnSpc>
              <a:spcBef>
                <a:spcPct val="0"/>
              </a:spcBef>
              <a:buFontTx/>
              <a:buNone/>
            </a:pPr>
            <a:r>
              <a:rPr lang="en-US" altLang="en-US" sz="1800"/>
              <a:t>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a:lnSpc>
                <a:spcPct val="100000"/>
              </a:lnSpc>
              <a:spcBef>
                <a:spcPct val="0"/>
              </a:spcBef>
              <a:buFontTx/>
              <a:buNone/>
            </a:pPr>
            <a:endParaRPr lang="en-US" altLang="en-US" sz="1800"/>
          </a:p>
          <a:p>
            <a:pPr>
              <a:lnSpc>
                <a:spcPct val="100000"/>
              </a:lnSpc>
              <a:spcBef>
                <a:spcPct val="0"/>
              </a:spcBef>
              <a:buFontTx/>
              <a:buNone/>
            </a:pPr>
            <a:r>
              <a:rPr lang="en-US" altLang="en-US" sz="1800"/>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a:t>
            </a:r>
          </a:p>
          <a:p>
            <a:pPr>
              <a:lnSpc>
                <a:spcPct val="100000"/>
              </a:lnSpc>
              <a:spcBef>
                <a:spcPct val="0"/>
              </a:spcBef>
              <a:buFontTx/>
              <a:buNone/>
            </a:pPr>
            <a:endParaRPr lang="en-US" altLang="en-US" sz="1800"/>
          </a:p>
          <a:p>
            <a:pPr>
              <a:lnSpc>
                <a:spcPct val="100000"/>
              </a:lnSpc>
              <a:spcBef>
                <a:spcPct val="0"/>
              </a:spcBef>
              <a:buFontTx/>
              <a:buNone/>
            </a:pPr>
            <a:r>
              <a:rPr lang="en-US" altLang="en-US" sz="1800"/>
              <a:t>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a:lnSpc>
                <a:spcPct val="100000"/>
              </a:lnSpc>
              <a:spcBef>
                <a:spcPct val="0"/>
              </a:spcBef>
              <a:buFontTx/>
              <a:buNone/>
            </a:pPr>
            <a:endParaRPr lang="en-US" altLang="en-US" sz="1800"/>
          </a:p>
          <a:p>
            <a:pPr>
              <a:lnSpc>
                <a:spcPct val="100000"/>
              </a:lnSpc>
              <a:spcBef>
                <a:spcPct val="0"/>
              </a:spcBef>
              <a:buFontTx/>
              <a:buNone/>
            </a:pPr>
            <a:r>
              <a:rPr lang="en-US" altLang="en-US" sz="1800"/>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a:t>
            </a:r>
          </a:p>
          <a:p>
            <a:pPr>
              <a:lnSpc>
                <a:spcPct val="100000"/>
              </a:lnSpc>
              <a:spcBef>
                <a:spcPct val="0"/>
              </a:spcBef>
              <a:buFontTx/>
              <a:buNone/>
            </a:pPr>
            <a:endParaRPr lang="en-US" altLang="en-US" sz="1800"/>
          </a:p>
          <a:p>
            <a:pPr>
              <a:lnSpc>
                <a:spcPct val="100000"/>
              </a:lnSpc>
              <a:spcBef>
                <a:spcPct val="0"/>
              </a:spcBef>
              <a:buFontTx/>
              <a:buNone/>
            </a:pPr>
            <a:r>
              <a:rPr lang="en-US" altLang="en-US" sz="1800"/>
              <a:t>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a:lnSpc>
                <a:spcPct val="100000"/>
              </a:lnSpc>
              <a:spcBef>
                <a:spcPct val="0"/>
              </a:spcBef>
              <a:buFontTx/>
              <a:buNone/>
            </a:pPr>
            <a:endParaRPr lang="en-US" altLang="en-US" sz="1800"/>
          </a:p>
          <a:p>
            <a:pPr>
              <a:lnSpc>
                <a:spcPct val="100000"/>
              </a:lnSpc>
              <a:spcBef>
                <a:spcPct val="0"/>
              </a:spcBef>
              <a:buFontTx/>
              <a:buNone/>
            </a:pPr>
            <a:r>
              <a:rPr lang="en-US" altLang="en-US" sz="1800"/>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a:t>
            </a:r>
          </a:p>
          <a:p>
            <a:pPr>
              <a:lnSpc>
                <a:spcPct val="100000"/>
              </a:lnSpc>
              <a:spcBef>
                <a:spcPct val="0"/>
              </a:spcBef>
              <a:buFontTx/>
              <a:buNone/>
            </a:pPr>
            <a:endParaRPr lang="en-US" altLang="en-US" sz="1800"/>
          </a:p>
          <a:p>
            <a:pPr>
              <a:lnSpc>
                <a:spcPct val="100000"/>
              </a:lnSpc>
              <a:spcBef>
                <a:spcPct val="0"/>
              </a:spcBef>
              <a:buFontTx/>
              <a:buNone/>
            </a:pPr>
            <a:r>
              <a:rPr lang="en-US" altLang="en-US" sz="1800"/>
              <a:t>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a:lnSpc>
                <a:spcPct val="100000"/>
              </a:lnSpc>
              <a:spcBef>
                <a:spcPct val="0"/>
              </a:spcBef>
              <a:buFontTx/>
              <a:buNone/>
            </a:pPr>
            <a:endParaRPr lang="en-US" altLang="en-US" sz="1800"/>
          </a:p>
          <a:p>
            <a:pPr>
              <a:lnSpc>
                <a:spcPct val="100000"/>
              </a:lnSpc>
              <a:spcBef>
                <a:spcPct val="0"/>
              </a:spcBef>
              <a:buFontTx/>
              <a:buNone/>
            </a:pPr>
            <a:r>
              <a:rPr lang="en-US" altLang="en-US" sz="1800"/>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a:t>
            </a:r>
          </a:p>
          <a:p>
            <a:pPr>
              <a:lnSpc>
                <a:spcPct val="100000"/>
              </a:lnSpc>
              <a:spcBef>
                <a:spcPct val="0"/>
              </a:spcBef>
              <a:buFontTx/>
              <a:buNone/>
            </a:pPr>
            <a:endParaRPr lang="en-US" altLang="en-US" sz="1800"/>
          </a:p>
          <a:p>
            <a:pPr>
              <a:lnSpc>
                <a:spcPct val="100000"/>
              </a:lnSpc>
              <a:spcBef>
                <a:spcPct val="0"/>
              </a:spcBef>
              <a:buFontTx/>
              <a:buNone/>
            </a:pPr>
            <a:r>
              <a:rPr lang="en-US" altLang="en-US" sz="1800"/>
              <a:t>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a:lnSpc>
                <a:spcPct val="100000"/>
              </a:lnSpc>
              <a:spcBef>
                <a:spcPct val="0"/>
              </a:spcBef>
              <a:buFontTx/>
              <a:buNone/>
            </a:pPr>
            <a:endParaRPr lang="en-US" altLang="en-US" sz="1800"/>
          </a:p>
          <a:p>
            <a:pPr>
              <a:lnSpc>
                <a:spcPct val="100000"/>
              </a:lnSpc>
              <a:spcBef>
                <a:spcPct val="0"/>
              </a:spcBef>
              <a:buFontTx/>
              <a:buNone/>
            </a:pPr>
            <a:r>
              <a:rPr lang="en-US" altLang="en-US" sz="1800"/>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a:t>
            </a:r>
          </a:p>
          <a:p>
            <a:pPr>
              <a:lnSpc>
                <a:spcPct val="100000"/>
              </a:lnSpc>
              <a:spcBef>
                <a:spcPct val="0"/>
              </a:spcBef>
              <a:buFontTx/>
              <a:buNone/>
            </a:pPr>
            <a:endParaRPr lang="en-US" altLang="en-US" sz="1800"/>
          </a:p>
          <a:p>
            <a:pPr>
              <a:lnSpc>
                <a:spcPct val="100000"/>
              </a:lnSpc>
              <a:spcBef>
                <a:spcPct val="0"/>
              </a:spcBef>
              <a:buFontTx/>
              <a:buNone/>
            </a:pPr>
            <a:r>
              <a:rPr lang="en-US" altLang="en-US" sz="1800"/>
              <a:t>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a:lnSpc>
                <a:spcPct val="100000"/>
              </a:lnSpc>
              <a:spcBef>
                <a:spcPct val="0"/>
              </a:spcBef>
              <a:buFontTx/>
              <a:buNone/>
            </a:pPr>
            <a:endParaRPr lang="en-US" altLang="en-US" sz="1800"/>
          </a:p>
          <a:p>
            <a:pPr>
              <a:lnSpc>
                <a:spcPct val="100000"/>
              </a:lnSpc>
              <a:spcBef>
                <a:spcPct val="0"/>
              </a:spcBef>
              <a:buFontTx/>
              <a:buNone/>
            </a:pPr>
            <a:r>
              <a:rPr lang="en-US" altLang="en-US" sz="1800"/>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a:t>
            </a:r>
          </a:p>
          <a:p>
            <a:pPr>
              <a:lnSpc>
                <a:spcPct val="100000"/>
              </a:lnSpc>
              <a:spcBef>
                <a:spcPct val="0"/>
              </a:spcBef>
              <a:buFontTx/>
              <a:buNone/>
            </a:pPr>
            <a:endParaRPr lang="en-US" altLang="en-US" sz="1800"/>
          </a:p>
          <a:p>
            <a:pPr>
              <a:lnSpc>
                <a:spcPct val="100000"/>
              </a:lnSpc>
              <a:spcBef>
                <a:spcPct val="0"/>
              </a:spcBef>
              <a:buFontTx/>
              <a:buNone/>
            </a:pPr>
            <a:r>
              <a:rPr lang="en-US" altLang="en-US" sz="1800"/>
              <a:t>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a:lnSpc>
                <a:spcPct val="100000"/>
              </a:lnSpc>
              <a:spcBef>
                <a:spcPct val="0"/>
              </a:spcBef>
              <a:buFontTx/>
              <a:buNone/>
            </a:pPr>
            <a:endParaRPr lang="en-US" altLang="en-US" sz="1800"/>
          </a:p>
          <a:p>
            <a:pPr>
              <a:lnSpc>
                <a:spcPct val="100000"/>
              </a:lnSpc>
              <a:spcBef>
                <a:spcPct val="0"/>
              </a:spcBef>
              <a:buFontTx/>
              <a:buNone/>
            </a:pPr>
            <a:r>
              <a:rPr lang="en-US" altLang="en-US" sz="1800"/>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veniam, quis nostrud exercitation ullamco laboris nisi ut aliquip ex ea commodo consequat.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3707</Words>
  <Application>Microsoft Office PowerPoint</Application>
  <PresentationFormat>Widescreen</PresentationFormat>
  <Paragraphs>184</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Arial</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Shahram Pourali</dc:creator>
  <cp:lastModifiedBy>Shahram Pourali</cp:lastModifiedBy>
  <cp:revision>9</cp:revision>
  <dcterms:created xsi:type="dcterms:W3CDTF">2017-04-17T14:42:43Z</dcterms:created>
  <dcterms:modified xsi:type="dcterms:W3CDTF">2018-09-19T22:59:20Z</dcterms:modified>
</cp:coreProperties>
</file>